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2" r:id="rId1"/>
  </p:sldMasterIdLst>
  <p:notesMasterIdLst>
    <p:notesMasterId r:id="rId13"/>
  </p:notesMasterIdLst>
  <p:sldIdLst>
    <p:sldId id="269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0000FF"/>
    <a:srgbClr val="00CC00"/>
    <a:srgbClr val="FF0000"/>
    <a:srgbClr val="0066FF"/>
    <a:srgbClr val="FFF0E7"/>
    <a:srgbClr val="9FAE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8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1109" y="1531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9C4057-7166-4B8F-8612-7EAF9F29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1D0F305-3F89-439E-B6D4-37FACEFDD8E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3A28-A886-4CE4-ACE8-9646ED243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FC04-3677-43CA-8E4A-D4BF08CC9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2F8F-E692-4578-848F-ADBB8D9D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3F7B-0C8B-432E-97AF-F43C8837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AE8C-06D2-4BA0-87EB-E9F23FF7C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29FF4A-57EF-48F4-ACD6-C63779E2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C97F-B506-4B09-BCCF-2591C2F2A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71F88-556C-4555-86C7-F9F44AC8C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86AD-AF22-42D0-BEB5-8A5D9475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254C-F868-42FA-84D2-4948CD0F3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11A6-048B-4C4C-B895-36E867771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96C4-F4F2-4906-90CB-6E34DC7B4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D5309BCA-461E-43A4-B51C-C866522E7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7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 the Park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538" y="1"/>
            <a:ext cx="9151538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664197" y="1557635"/>
            <a:ext cx="72250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are they doing?</a:t>
            </a:r>
          </a:p>
        </p:txBody>
      </p:sp>
      <p:sp>
        <p:nvSpPr>
          <p:cNvPr id="9" name="Rectangle 8"/>
          <p:cNvSpPr/>
          <p:nvPr/>
        </p:nvSpPr>
        <p:spPr>
          <a:xfrm>
            <a:off x="2829088" y="4586585"/>
            <a:ext cx="357020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ch\Documents\eslkidsworld\clip art\Household\Bedroom\Sleeping 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16547" y="347960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2863" y="5510510"/>
            <a:ext cx="664797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sleeping.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Rich\Documents\eslkidsworld\clip art\Landscapes\Landscapes (Ci - Cr)\Country Road 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94"/>
            <a:ext cx="9144000" cy="6850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426072" y="824210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752888" y="5253335"/>
            <a:ext cx="634019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running.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4101" name="Picture 2" descr="C:\Users\Rich\Documents\eslkidsworld\clip art\Kids' Stuff\Images (Part 02)\Boy Running 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913" y="2455863"/>
            <a:ext cx="1925637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C:\Users\Rich\Documents\eslkidsworld\clip art\Landscapes\Landscapes (A - Ci)\Beach Scene 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2" descr="C:\Users\Rich\Documents\eslkidsworld\clip art\Occupations\Cartoons (A - C)\Artist 1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75" y="2095500"/>
            <a:ext cx="4624388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1297" y="547985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8113" y="5339060"/>
            <a:ext cx="649408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painting.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C:\Users\Rich\Documents\eslkidsworld\clip art\Landscapes\Landscapes (P - S)\Stream 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36" y="0"/>
            <a:ext cx="9149736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2" descr="C:\Users\Rich\Documents\eslkidsworld\clip art\Outdoor Recreation (Part 2)\Beach &amp; Water (Su - Sw)\Swimmer 33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A8C4E8"/>
              </a:clrFrom>
              <a:clrTo>
                <a:srgbClr val="A8C4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3300" y="3827463"/>
            <a:ext cx="42703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8013" y="5253335"/>
            <a:ext cx="741741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swimming.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072" y="824210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C:\Users\Rich\Documents\eslkidsworld\clip art\Landscapes\Landscapes (P - S)\River 2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26072" y="824210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  <p:sp>
        <p:nvSpPr>
          <p:cNvPr id="6" name="Rectangle 5"/>
          <p:cNvSpPr/>
          <p:nvPr/>
        </p:nvSpPr>
        <p:spPr>
          <a:xfrm>
            <a:off x="2752888" y="5253335"/>
            <a:ext cx="592982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fishing.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7173" name="Picture 5" descr="C:\Users\Rich\Documents\eslkidsworld\clip art\Outdoor Recreation (Part 2)\Fishing (A - Fi)\Boy - Good Day Fishin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8925" y="1704975"/>
            <a:ext cx="3097213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Rich\Documents\eslkidsworld\clip art\Landscapes\Landscapes (Ci - Cr)\Country Road 2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2" descr="C:\Users\Rich\Documents\eslkidsworld\clip art\Outdoor Recreation (Part 2)\Cycling (A - Cy)\Cycling - Couple 2.wm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9966"/>
              </a:clrFrom>
              <a:clrTo>
                <a:srgbClr val="FF99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78275" y="1674813"/>
            <a:ext cx="42799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6072" y="690860"/>
            <a:ext cx="72250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are they doing?</a:t>
            </a:r>
          </a:p>
        </p:txBody>
      </p:sp>
      <p:sp>
        <p:nvSpPr>
          <p:cNvPr id="6" name="Rectangle 5"/>
          <p:cNvSpPr/>
          <p:nvPr/>
        </p:nvSpPr>
        <p:spPr>
          <a:xfrm>
            <a:off x="1552738" y="5234285"/>
            <a:ext cx="767389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They are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cycling.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C:\Users\Rich\Documents\eslkidsworld\clip art\Landscapes\Mountains (Part 2)\Mountains 11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874"/>
            <a:ext cx="9144000" cy="6865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07022" y="281285"/>
            <a:ext cx="65325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she doing?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95688" y="5472410"/>
            <a:ext cx="695575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cooking.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9221" name="Picture 5" descr="C:\Users\Rich\Documents\eslkidsworld\clip art\Outdoor Recreation (Part 1)\Barbeques &amp; Picnics\Barbeque 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27075" y="1644650"/>
            <a:ext cx="299561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ich\Documents\eslkidsworld\clip art\Household\Kitchen (G - Mi)\Kitchen 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564"/>
            <a:ext cx="9144000" cy="689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92722" y="424160"/>
            <a:ext cx="6147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he doing?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764" y="5043785"/>
            <a:ext cx="602916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He is </a:t>
            </a:r>
            <a:r>
              <a:rPr lang="en-GB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drinking.</a:t>
            </a:r>
            <a:endParaRPr lang="en-GB" sz="6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10245" name="Picture 3" descr="C:\Users\Rich\Documents\eslkidsworld\clip art\People\Cartoons (Co - Eq)\Drinking Coffee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50" y="1638300"/>
            <a:ext cx="2674938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ich\Documents\eslkidsworld\clip art\Landscapes\Mountains (Part 1)\Mountain Path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20"/>
            <a:ext cx="9144000" cy="6874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2" descr="C:\Users\Rich\Documents\eslkidsworld\clip art\Kids' Stuff\Images (Part 07)\Girl Walking 0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2750" y="1133475"/>
            <a:ext cx="1939925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16547" y="538460"/>
            <a:ext cx="65325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What is she doing?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52838" y="5253335"/>
            <a:ext cx="680186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She is </a:t>
            </a:r>
            <a:r>
              <a:rPr lang="en-GB" sz="72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walking.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2486</TotalTime>
  <Words>96</Words>
  <Application>Microsoft Office PowerPoint</Application>
  <PresentationFormat>On-screen Show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Actions</dc:title>
  <dc:creator>ESL Kids World</dc:creator>
  <cp:lastModifiedBy>Richard</cp:lastModifiedBy>
  <cp:revision>190</cp:revision>
  <dcterms:created xsi:type="dcterms:W3CDTF">2006-07-18T19:14:56Z</dcterms:created>
  <dcterms:modified xsi:type="dcterms:W3CDTF">2020-03-23T03:28:58Z</dcterms:modified>
</cp:coreProperties>
</file>